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0" r:id="rId4"/>
    <p:sldId id="261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69" autoAdjust="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TESLA MOTORS INC.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Name: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Tutor: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Institution:</a:t>
            </a:r>
          </a:p>
        </p:txBody>
      </p:sp>
    </p:spTree>
    <p:extLst>
      <p:ext uri="{BB962C8B-B14F-4D97-AF65-F5344CB8AC3E}">
        <p14:creationId xmlns:p14="http://schemas.microsoft.com/office/powerpoint/2010/main" val="3412669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Tesla Motors Inc.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icture Placeholder 4"/>
          <p:cNvSpPr>
            <a:spLocks noGrp="1"/>
          </p:cNvSpPr>
          <p:nvPr>
            <p:ph type="pic" idx="1"/>
          </p:nvPr>
        </p:nvSpPr>
        <p:spPr>
          <a:xfrm>
            <a:off x="1752600" y="685800"/>
            <a:ext cx="5486400" cy="3962400"/>
          </a:xfrm>
        </p:spPr>
      </p:sp>
      <p:pic>
        <p:nvPicPr>
          <p:cNvPr id="2052" name="Picture 4" descr="Tesla Motors car deliveries – Q4’2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85800"/>
            <a:ext cx="714375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16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The have been chaos in Tesla new hardware.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Clients expected to be delivered cars before September, received them on October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Therefore, questioning the achievement of Q4/ full year estimation.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However, the company had previously delivered 24,821 thus meeting up Q3 expectations.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99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Demand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of vehicles in 2014 had increased in Q4 particularly for model S and X.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Tesla improves its production by 64 percent from 2015 to 2016 through producing 24,882 vehicles in Q4 2016.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The production problems are caused because the company was transitioning to new Autopilot hardware.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Moreover, the delay was also influenced by cars missing the shipping cutoffs which delayed transport.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24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https://insideevs.com/tesla-q4-deliveries-total-22200-evs-missing-full-year-estimates-with-autopilot-2-transition-issues/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Reference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5288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139</TotalTime>
  <Words>134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Waveform</vt:lpstr>
      <vt:lpstr>TESLA MOTORS INC.</vt:lpstr>
      <vt:lpstr>Tesla Motors Inc.</vt:lpstr>
      <vt:lpstr>PowerPoint Presentation</vt:lpstr>
      <vt:lpstr>PowerPoint Presentation</vt:lpstr>
      <vt:lpstr>Reference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maggie</dc:creator>
  <cp:lastModifiedBy>maggie</cp:lastModifiedBy>
  <cp:revision>7</cp:revision>
  <dcterms:created xsi:type="dcterms:W3CDTF">2019-02-24T18:58:19Z</dcterms:created>
  <dcterms:modified xsi:type="dcterms:W3CDTF">2019-02-24T23:51:57Z</dcterms:modified>
</cp:coreProperties>
</file>